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31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91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54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6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14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04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32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75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47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88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17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6811-D2B0-4B44-A14C-2CE287EAD2D0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20837-945E-4801-A58E-E2DC5B5ED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92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36233"/>
              </p:ext>
            </p:extLst>
          </p:nvPr>
        </p:nvGraphicFramePr>
        <p:xfrm>
          <a:off x="307703" y="532269"/>
          <a:ext cx="11514184" cy="582934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68924">
                  <a:extLst>
                    <a:ext uri="{9D8B030D-6E8A-4147-A177-3AD203B41FA5}">
                      <a16:colId xmlns:a16="http://schemas.microsoft.com/office/drawing/2014/main" val="3900316802"/>
                    </a:ext>
                  </a:extLst>
                </a:gridCol>
                <a:gridCol w="1119647">
                  <a:extLst>
                    <a:ext uri="{9D8B030D-6E8A-4147-A177-3AD203B41FA5}">
                      <a16:colId xmlns:a16="http://schemas.microsoft.com/office/drawing/2014/main" val="1899365508"/>
                    </a:ext>
                  </a:extLst>
                </a:gridCol>
                <a:gridCol w="1111666">
                  <a:extLst>
                    <a:ext uri="{9D8B030D-6E8A-4147-A177-3AD203B41FA5}">
                      <a16:colId xmlns:a16="http://schemas.microsoft.com/office/drawing/2014/main" val="1156033245"/>
                    </a:ext>
                  </a:extLst>
                </a:gridCol>
                <a:gridCol w="1317109">
                  <a:extLst>
                    <a:ext uri="{9D8B030D-6E8A-4147-A177-3AD203B41FA5}">
                      <a16:colId xmlns:a16="http://schemas.microsoft.com/office/drawing/2014/main" val="2965312338"/>
                    </a:ext>
                  </a:extLst>
                </a:gridCol>
                <a:gridCol w="1281316">
                  <a:extLst>
                    <a:ext uri="{9D8B030D-6E8A-4147-A177-3AD203B41FA5}">
                      <a16:colId xmlns:a16="http://schemas.microsoft.com/office/drawing/2014/main" val="1271353224"/>
                    </a:ext>
                  </a:extLst>
                </a:gridCol>
                <a:gridCol w="1175478">
                  <a:extLst>
                    <a:ext uri="{9D8B030D-6E8A-4147-A177-3AD203B41FA5}">
                      <a16:colId xmlns:a16="http://schemas.microsoft.com/office/drawing/2014/main" val="1698650099"/>
                    </a:ext>
                  </a:extLst>
                </a:gridCol>
                <a:gridCol w="1332783">
                  <a:extLst>
                    <a:ext uri="{9D8B030D-6E8A-4147-A177-3AD203B41FA5}">
                      <a16:colId xmlns:a16="http://schemas.microsoft.com/office/drawing/2014/main" val="827603959"/>
                    </a:ext>
                  </a:extLst>
                </a:gridCol>
                <a:gridCol w="1172841">
                  <a:extLst>
                    <a:ext uri="{9D8B030D-6E8A-4147-A177-3AD203B41FA5}">
                      <a16:colId xmlns:a16="http://schemas.microsoft.com/office/drawing/2014/main" val="138837918"/>
                    </a:ext>
                  </a:extLst>
                </a:gridCol>
                <a:gridCol w="1324834">
                  <a:extLst>
                    <a:ext uri="{9D8B030D-6E8A-4147-A177-3AD203B41FA5}">
                      <a16:colId xmlns:a16="http://schemas.microsoft.com/office/drawing/2014/main" val="1799634900"/>
                    </a:ext>
                  </a:extLst>
                </a:gridCol>
                <a:gridCol w="809586">
                  <a:extLst>
                    <a:ext uri="{9D8B030D-6E8A-4147-A177-3AD203B41FA5}">
                      <a16:colId xmlns:a16="http://schemas.microsoft.com/office/drawing/2014/main" val="3631870399"/>
                    </a:ext>
                  </a:extLst>
                </a:gridCol>
              </a:tblGrid>
              <a:tr h="145733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豊育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なかよし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91347"/>
                  </a:ext>
                </a:extLst>
              </a:tr>
              <a:tr h="1457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３（１）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５（１）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２５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282333"/>
                  </a:ext>
                </a:extLst>
              </a:tr>
              <a:tr h="1457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３（１）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１６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968371"/>
                  </a:ext>
                </a:extLst>
              </a:tr>
              <a:tr h="14573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４１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087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481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Office PowerPoint</Application>
  <PresentationFormat>ワイド画面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勝浦市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mkprof</dc:creator>
  <cp:lastModifiedBy>mkprof</cp:lastModifiedBy>
  <cp:revision>3</cp:revision>
  <dcterms:created xsi:type="dcterms:W3CDTF">2017-06-09T08:39:20Z</dcterms:created>
  <dcterms:modified xsi:type="dcterms:W3CDTF">2019-03-28T02:27:17Z</dcterms:modified>
</cp:coreProperties>
</file>